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8" r:id="rId3"/>
    <p:sldId id="257" r:id="rId4"/>
    <p:sldId id="264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/>
    <p:restoredTop sz="96327"/>
  </p:normalViewPr>
  <p:slideViewPr>
    <p:cSldViewPr snapToGrid="0" snapToObjects="1">
      <p:cViewPr varScale="1">
        <p:scale>
          <a:sx n="107" d="100"/>
          <a:sy n="107" d="100"/>
        </p:scale>
        <p:origin x="184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5/11/21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5/11/21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5/11/21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5/11/21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5/11/21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1FF26-EFD2-7741-BDFF-4A225E907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2647387"/>
          </a:xfrm>
        </p:spPr>
        <p:txBody>
          <a:bodyPr/>
          <a:lstStyle/>
          <a:p>
            <a:r>
              <a:rPr lang="en-US" b="1" dirty="0"/>
              <a:t>Body measurements, Part III. </a:t>
            </a:r>
            <a:r>
              <a:rPr lang="en-US" dirty="0"/>
              <a:t>(8.24, p. 326)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C0E2C-1E81-4744-9A7F-FE1EDAFCC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432852"/>
            <a:ext cx="7315200" cy="11517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CUNY MSDS DATA606 – Spring 2021</a:t>
            </a:r>
          </a:p>
          <a:p>
            <a:r>
              <a:rPr lang="en-US" dirty="0"/>
              <a:t>Peter Gatica</a:t>
            </a:r>
          </a:p>
          <a:p>
            <a:r>
              <a:rPr lang="en-US" dirty="0"/>
              <a:t>pedro.gatica51@spsmail.cuny.edu</a:t>
            </a:r>
          </a:p>
        </p:txBody>
      </p:sp>
    </p:spTree>
    <p:extLst>
      <p:ext uri="{BB962C8B-B14F-4D97-AF65-F5344CB8AC3E}">
        <p14:creationId xmlns:p14="http://schemas.microsoft.com/office/powerpoint/2010/main" val="847914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4544F-919A-0946-A68B-3C0F67FEC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09" y="1123837"/>
            <a:ext cx="3250095" cy="4601183"/>
          </a:xfrm>
        </p:spPr>
        <p:txBody>
          <a:bodyPr>
            <a:normAutofit/>
          </a:bodyPr>
          <a:lstStyle/>
          <a:p>
            <a:r>
              <a:rPr lang="en-US" b="1" dirty="0"/>
              <a:t>Body measurements, Part III. </a:t>
            </a:r>
            <a:r>
              <a:rPr lang="en-US" dirty="0"/>
              <a:t>(8.24, p. 326)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125D8-EE84-FC4A-8AEE-64833F936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249" y="716692"/>
            <a:ext cx="8287264" cy="53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67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CBAB526-D431-9340-AAE6-49D6FFE65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Body measurements, Part III. </a:t>
            </a:r>
            <a:r>
              <a:rPr lang="en-US" dirty="0"/>
              <a:t>(8.24, p. 326)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D1C436-956D-A94F-9D66-C93F393FF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560" y="706580"/>
            <a:ext cx="8272095" cy="548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00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CBAB526-D431-9340-AAE6-49D6FFE65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Body measurements, Part III. </a:t>
            </a:r>
            <a:r>
              <a:rPr lang="en-US" dirty="0"/>
              <a:t>(8.24, p. 326)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D077E7-66A4-DC4E-9E6A-6BBF92C57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801" y="771895"/>
            <a:ext cx="8273745" cy="533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46428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2589</TotalTime>
  <Words>69</Words>
  <Application>Microsoft Macintosh PowerPoint</Application>
  <PresentationFormat>Widescreen</PresentationFormat>
  <Paragraphs>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Corbel</vt:lpstr>
      <vt:lpstr>Wingdings 2</vt:lpstr>
      <vt:lpstr>Frame</vt:lpstr>
      <vt:lpstr>Body measurements, Part III. (8.24, p. 326) </vt:lpstr>
      <vt:lpstr>Body measurements, Part III. (8.24, p. 326) </vt:lpstr>
      <vt:lpstr>Body measurements, Part III. (8.24, p. 326) </vt:lpstr>
      <vt:lpstr>Body measurements, Part III. (8.24, p. 326)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ggplot – Creating Grapics to Visualize Your Data</dc:title>
  <dc:creator>Pedro Gatica</dc:creator>
  <cp:lastModifiedBy>Pedro Gatica</cp:lastModifiedBy>
  <cp:revision>19</cp:revision>
  <dcterms:created xsi:type="dcterms:W3CDTF">2021-04-27T00:59:40Z</dcterms:created>
  <dcterms:modified xsi:type="dcterms:W3CDTF">2021-05-11T13:36:49Z</dcterms:modified>
</cp:coreProperties>
</file>